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76F912E6-D267-4D76-884B-E285A8FF726D}" type="datetimeFigureOut">
              <a:rPr lang="en-US" smtClean="0"/>
              <a:pPr/>
              <a:t>2/14/2012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801E7D61-40E4-410D-A1F2-0BA1C457551E}"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F912E6-D267-4D76-884B-E285A8FF726D}"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1E7D61-40E4-410D-A1F2-0BA1C457551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F912E6-D267-4D76-884B-E285A8FF726D}"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1E7D61-40E4-410D-A1F2-0BA1C457551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F912E6-D267-4D76-884B-E285A8FF726D}"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1E7D61-40E4-410D-A1F2-0BA1C457551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F912E6-D267-4D76-884B-E285A8FF726D}" type="datetimeFigureOut">
              <a:rPr lang="en-US" smtClean="0"/>
              <a:pPr/>
              <a:t>2/14/2012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1E7D61-40E4-410D-A1F2-0BA1C457551E}"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F912E6-D267-4D76-884B-E285A8FF726D}" type="datetimeFigureOut">
              <a:rPr lang="en-US" smtClean="0"/>
              <a:pPr/>
              <a:t>2/14/2012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1E7D61-40E4-410D-A1F2-0BA1C457551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F912E6-D267-4D76-884B-E285A8FF726D}" type="datetimeFigureOut">
              <a:rPr lang="en-US" smtClean="0"/>
              <a:pPr/>
              <a:t>2/14/2012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01E7D61-40E4-410D-A1F2-0BA1C457551E}"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6F912E6-D267-4D76-884B-E285A8FF726D}" type="datetimeFigureOut">
              <a:rPr lang="en-US" smtClean="0"/>
              <a:pPr/>
              <a:t>2/14/2012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01E7D61-40E4-410D-A1F2-0BA1C457551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6F912E6-D267-4D76-884B-E285A8FF726D}" type="datetimeFigureOut">
              <a:rPr lang="en-US" smtClean="0"/>
              <a:pPr/>
              <a:t>2/14/2012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01E7D61-40E4-410D-A1F2-0BA1C457551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F912E6-D267-4D76-884B-E285A8FF726D}" type="datetimeFigureOut">
              <a:rPr lang="en-US" smtClean="0"/>
              <a:pPr/>
              <a:t>2/14/2012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1E7D61-40E4-410D-A1F2-0BA1C457551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76F912E6-D267-4D76-884B-E285A8FF726D}" type="datetimeFigureOut">
              <a:rPr lang="en-US" smtClean="0"/>
              <a:pPr/>
              <a:t>2/14/2012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801E7D61-40E4-410D-A1F2-0BA1C457551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6F912E6-D267-4D76-884B-E285A8FF726D}" type="datetimeFigureOut">
              <a:rPr lang="en-US" smtClean="0"/>
              <a:pPr/>
              <a:t>2/14/2012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01E7D61-40E4-410D-A1F2-0BA1C457551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62721" y="0"/>
            <a:ext cx="5350760"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0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Bellringer</a:t>
            </a:r>
            <a:r>
              <a:rPr lang="en-US" sz="4000" b="1"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4000" b="1"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2/14/2012</a:t>
            </a:r>
            <a:endParaRPr lang="en-US" sz="4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TextBox 4"/>
          <p:cNvSpPr txBox="1"/>
          <p:nvPr/>
        </p:nvSpPr>
        <p:spPr>
          <a:xfrm>
            <a:off x="762000" y="685800"/>
            <a:ext cx="7543800" cy="2246769"/>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000" dirty="0" smtClean="0">
                <a:solidFill>
                  <a:schemeClr val="bg1"/>
                </a:solidFill>
              </a:rPr>
              <a:t>Think back over what we discussed in class covering the Atlantic Slave trade and the impact this trade had on the people of Africa, the Americas, and Europe.  Using your imagination, your book, and your notes, write a journal entry from the perspective of an African slave of your current age.  </a:t>
            </a:r>
            <a:r>
              <a:rPr lang="en-US" sz="2000" dirty="0" smtClean="0">
                <a:solidFill>
                  <a:schemeClr val="bg1"/>
                </a:solidFill>
              </a:rPr>
              <a:t>THIS WILL BE TURNED IN TODAY!  The </a:t>
            </a:r>
            <a:r>
              <a:rPr lang="en-US" sz="2000" dirty="0" smtClean="0">
                <a:solidFill>
                  <a:schemeClr val="bg1"/>
                </a:solidFill>
              </a:rPr>
              <a:t>journal entry needs to contain 3 paragraphs and should be written using complete sentences following this format…</a:t>
            </a:r>
            <a:endParaRPr lang="en-US" sz="2000" dirty="0">
              <a:solidFill>
                <a:schemeClr val="bg1"/>
              </a:solidFill>
            </a:endParaRPr>
          </a:p>
        </p:txBody>
      </p:sp>
      <p:sp>
        <p:nvSpPr>
          <p:cNvPr id="6" name="TextBox 5"/>
          <p:cNvSpPr txBox="1"/>
          <p:nvPr/>
        </p:nvSpPr>
        <p:spPr>
          <a:xfrm>
            <a:off x="762000" y="3048000"/>
            <a:ext cx="6019800" cy="378565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marL="342900" indent="-342900"/>
            <a:r>
              <a:rPr lang="en-US" sz="2000" dirty="0" smtClean="0">
                <a:solidFill>
                  <a:schemeClr val="bg1"/>
                </a:solidFill>
              </a:rPr>
              <a:t>*</a:t>
            </a:r>
            <a:r>
              <a:rPr lang="en-US" sz="2000" b="1" dirty="0" smtClean="0">
                <a:solidFill>
                  <a:schemeClr val="bg1"/>
                </a:solidFill>
              </a:rPr>
              <a:t>Each paragraph should have at least 3 sentences</a:t>
            </a:r>
            <a:r>
              <a:rPr lang="en-US" sz="2000" dirty="0" smtClean="0">
                <a:solidFill>
                  <a:schemeClr val="bg1"/>
                </a:solidFill>
              </a:rPr>
              <a:t>*</a:t>
            </a:r>
          </a:p>
          <a:p>
            <a:pPr marL="342900" indent="-342900"/>
            <a:endParaRPr lang="en-US" sz="2000" dirty="0" smtClean="0">
              <a:solidFill>
                <a:schemeClr val="bg1"/>
              </a:solidFill>
            </a:endParaRPr>
          </a:p>
          <a:p>
            <a:pPr marL="342900" indent="-342900">
              <a:buFont typeface="+mj-lt"/>
              <a:buAutoNum type="arabicPeriod"/>
            </a:pPr>
            <a:r>
              <a:rPr lang="en-US" sz="2000" dirty="0" smtClean="0">
                <a:solidFill>
                  <a:schemeClr val="bg1"/>
                </a:solidFill>
              </a:rPr>
              <a:t>Paragraph 1 should be your thoughts as you’re taken away from your home and to the coast to be traded and loaded on board one of the slave ships.</a:t>
            </a:r>
          </a:p>
          <a:p>
            <a:pPr marL="342900" indent="-342900">
              <a:buFont typeface="+mj-lt"/>
              <a:buAutoNum type="arabicPeriod"/>
            </a:pPr>
            <a:r>
              <a:rPr lang="en-US" sz="2000" dirty="0" smtClean="0">
                <a:solidFill>
                  <a:schemeClr val="bg1"/>
                </a:solidFill>
              </a:rPr>
              <a:t>Paragraph 2 should cover your thoughts as you’re being loaded onto the slave ship and as you travel across the Middle Passage to the Americas.</a:t>
            </a:r>
          </a:p>
          <a:p>
            <a:pPr marL="342900" indent="-342900">
              <a:buFont typeface="+mj-lt"/>
              <a:buAutoNum type="arabicPeriod"/>
            </a:pPr>
            <a:r>
              <a:rPr lang="en-US" sz="2000" dirty="0" smtClean="0">
                <a:solidFill>
                  <a:schemeClr val="bg1"/>
                </a:solidFill>
              </a:rPr>
              <a:t>Paragraph 3 should cover your experience once you arrive in the Americas….what are your thoughts of the new country, the new people, the slave auction, etc?</a:t>
            </a:r>
            <a:endParaRPr lang="en-US" sz="2000" dirty="0">
              <a:solidFill>
                <a:schemeClr val="bg1"/>
              </a:solidFill>
            </a:endParaRPr>
          </a:p>
        </p:txBody>
      </p:sp>
      <p:pic>
        <p:nvPicPr>
          <p:cNvPr id="7" name="Picture 9" descr="masked sugar cane slave"/>
          <p:cNvPicPr>
            <a:picLocks noChangeAspect="1" noChangeArrowheads="1"/>
          </p:cNvPicPr>
          <p:nvPr/>
        </p:nvPicPr>
        <p:blipFill>
          <a:blip r:embed="rId2" cstate="print"/>
          <a:srcRect/>
          <a:stretch>
            <a:fillRect/>
          </a:stretch>
        </p:blipFill>
        <p:spPr bwMode="auto">
          <a:xfrm>
            <a:off x="7010400" y="3276600"/>
            <a:ext cx="1879600" cy="277958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31</TotalTime>
  <Words>184</Words>
  <Application>Microsoft Office PowerPoint</Application>
  <PresentationFormat>On-screen Show (4:3)</PresentationFormat>
  <Paragraphs>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Metro</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8</cp:revision>
  <dcterms:created xsi:type="dcterms:W3CDTF">2010-01-11T12:36:49Z</dcterms:created>
  <dcterms:modified xsi:type="dcterms:W3CDTF">2012-02-14T12:57:30Z</dcterms:modified>
</cp:coreProperties>
</file>